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could Remmi make complete family meals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age of nine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age of seven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age of 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Over the age of sixteen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054646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00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age of seven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Remmi was a real food lover and could cook complete meals for her family.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可知，雷米在七岁时就可以为她的家人做完整的全套饭菜。故选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596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the local TV station ask Remmi to make another show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make more money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sell her cooking videos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encourage healthy eating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show her love for cooking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17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show is mainly about Remmi’s interest and it is encouraging teenagers to value healthy eating.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可知，当地电视台要求雷米再做一个节目是为了鼓励健康饮食。故选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732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4311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 sz="340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件排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序</a:t>
            </a:r>
            <a:r>
              <a:rPr lang="en-US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right order according to the passage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TV station played Remmi’s videos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Remmi’s mother put her videos online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Remmi created a new show for teenagers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Remmi got the idea of healthy-snack service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④③②①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④②③①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z="3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②①④③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②①③④</a:t>
            </a:r>
          </a:p>
        </p:txBody>
      </p:sp>
      <p:sp>
        <p:nvSpPr>
          <p:cNvPr id="3" name="矩形 2"/>
          <p:cNvSpPr/>
          <p:nvPr/>
        </p:nvSpPr>
        <p:spPr>
          <a:xfrm>
            <a:off x="1107604" y="83671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4" name="中考新考法-4.eps" descr="id:21475077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66814" y="886272"/>
            <a:ext cx="4464496" cy="56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519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事件排序题。根据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 mother videoed her while she was cooking and put the videos online. A local TV station played them. They then asked Remmi to create another show for them.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show is mainly about Remmi’s interest and it is encouraging teenagers to value healthy eating.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Remmi’s new idea is a healthy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snack service.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612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雷米的妈妈在她做饭的时候拍下了视频，并把视频放到了网上。当地一家电视台播放了雷米的视频。然后雷米为青少年创作了一个新节目。后来雷米想到了健康零食服务。因此正确的顺序为：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②①③④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963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Star of the Kitchen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Host of Social Media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Lover of Italian Food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Producer of TV Shows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4646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pic>
        <p:nvPicPr>
          <p:cNvPr id="5" name="中考新考法-4.eps" descr="id:21475077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8876" y="946830"/>
            <a:ext cx="4695907" cy="59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8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2217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标题归纳题。本文主要介绍了一个名为雷米的女孩喜欢烹饪，七岁时就能为家人做全套饭菜。现在她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岁了，出演关于烹饪的节目，还出版关于健康食谱的书。因此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厨房之星</a:t>
            </a:r>
            <a:r>
              <a:rPr lang="en-US" altLang="zh-CN" sz="35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最适合作为本文标题。故选</a:t>
            </a: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997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837094"/>
            <a:ext cx="11512136" cy="1457330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2350085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本文介绍了雷米七岁时就能为家人做全套饭菜。现在她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16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岁了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她已经出演了两部烹饪节目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她的健康食谱书最近出版了。其中一个节目主要是关于雷米的兴趣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鼓励青少年重视健康饮食。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0102" y="2486806"/>
            <a:ext cx="2736304" cy="668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858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904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017212"/>
            <a:ext cx="2196004" cy="611588"/>
          </a:xfrm>
          <a:prstGeom prst="rect">
            <a:avLst/>
          </a:prstGeom>
        </p:spPr>
      </p:pic>
      <p:pic>
        <p:nvPicPr>
          <p:cNvPr id="4" name="qx147a.jpg" descr="id:21474904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55774" y="1988840"/>
            <a:ext cx="4660838" cy="3024336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5059099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850890" algn="l"/>
              </a:tabLst>
              <a:defRPr/>
            </a:pPr>
            <a:r>
              <a:rPr kumimoji="0" lang="zh-CN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zh-CN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深圳光明区期末</a:t>
            </a:r>
            <a:r>
              <a:rPr kumimoji="0" lang="zh-CN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012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1"/>
          <p:cNvSpPr txBox="1"/>
          <p:nvPr/>
        </p:nvSpPr>
        <p:spPr bwMode="auto">
          <a:xfrm>
            <a:off x="360854" y="836712"/>
            <a:ext cx="11485848" cy="5804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Remember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delicious pizza that you made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most of us, it takes a long time to learn how to make something tasty, but not for Remmi Smith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Still a teenager, she’s already making amazing dishes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She’s also becoming well-known for her delicious Italian salad dressing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with her knowledge of social media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社交媒体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making sure that everyone knows she’s here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083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Remmi was born in China, and now she lives in the USA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just 16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has already starred in two shows on cooking and her book of healthy recipes has recently come out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the age of four, Remmi helped in the kitchen by washing and cutting vegetables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the age of seven, Remmi was a real food lover and could cook complete meals for her family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5952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Remmi began making videos for fun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mother videoed her while she was cooking and put the videos online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local TV station played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then asked Remmi to create another show for them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961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show is mainly about Remmi’s interest and it is encouraging teenagers to value healthy eating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young girl believes that when young people make their own food, they care more about what they 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Remmi works with a company in the USA which shows her videos in school dining halls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About 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million students watch her every day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352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Remmi’s new idea is a healthy-snack service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a monthly subscription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订阅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receive snacks, such as fruit sticks and popcorn, and fun cooking activities that help young people develop a healthy lifestyle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1538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Remmi Smith famous for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delicious pizza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amazing dishes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Italian salad dressing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knowledge of social media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10301" y="83671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333210"/>
            <a:ext cx="11485848" cy="21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She’s also becoming well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known for her delicious Italian salad dressing.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可知，雷米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史密斯因她美味的意大利沙拉酱而闻名。故选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848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651</Words>
  <Application>Microsoft Office PowerPoint</Application>
  <PresentationFormat>自定义</PresentationFormat>
  <Paragraphs>47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